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5184775" cy="5184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6078" autoAdjust="0"/>
  </p:normalViewPr>
  <p:slideViewPr>
    <p:cSldViewPr snapToGrid="0">
      <p:cViewPr>
        <p:scale>
          <a:sx n="125" d="100"/>
          <a:sy n="125" d="100"/>
        </p:scale>
        <p:origin x="278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76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80034-4D10-4831-B948-7B574167ED2C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60EA5-F1F8-4957-B7EB-D46027CCF0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4033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8063E-43CF-41A1-B8B8-757721BFE823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212CA-BB14-46D8-BB30-8C571ED879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995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5635" rtl="0" eaLnBrk="1" latinLnBrk="0" hangingPunct="1">
      <a:defRPr kumimoji="1" sz="965" kern="1200">
        <a:solidFill>
          <a:schemeClr val="tx1"/>
        </a:solidFill>
        <a:latin typeface="+mn-lt"/>
        <a:ea typeface="+mn-ea"/>
        <a:cs typeface="+mn-cs"/>
      </a:defRPr>
    </a:lvl1pPr>
    <a:lvl2pPr marL="367817" algn="l" defTabSz="735635" rtl="0" eaLnBrk="1" latinLnBrk="0" hangingPunct="1">
      <a:defRPr kumimoji="1" sz="965" kern="1200">
        <a:solidFill>
          <a:schemeClr val="tx1"/>
        </a:solidFill>
        <a:latin typeface="+mn-lt"/>
        <a:ea typeface="+mn-ea"/>
        <a:cs typeface="+mn-cs"/>
      </a:defRPr>
    </a:lvl2pPr>
    <a:lvl3pPr marL="735635" algn="l" defTabSz="735635" rtl="0" eaLnBrk="1" latinLnBrk="0" hangingPunct="1">
      <a:defRPr kumimoji="1" sz="965" kern="1200">
        <a:solidFill>
          <a:schemeClr val="tx1"/>
        </a:solidFill>
        <a:latin typeface="+mn-lt"/>
        <a:ea typeface="+mn-ea"/>
        <a:cs typeface="+mn-cs"/>
      </a:defRPr>
    </a:lvl3pPr>
    <a:lvl4pPr marL="1103452" algn="l" defTabSz="735635" rtl="0" eaLnBrk="1" latinLnBrk="0" hangingPunct="1">
      <a:defRPr kumimoji="1" sz="965" kern="1200">
        <a:solidFill>
          <a:schemeClr val="tx1"/>
        </a:solidFill>
        <a:latin typeface="+mn-lt"/>
        <a:ea typeface="+mn-ea"/>
        <a:cs typeface="+mn-cs"/>
      </a:defRPr>
    </a:lvl4pPr>
    <a:lvl5pPr marL="1471270" algn="l" defTabSz="735635" rtl="0" eaLnBrk="1" latinLnBrk="0" hangingPunct="1">
      <a:defRPr kumimoji="1" sz="965" kern="1200">
        <a:solidFill>
          <a:schemeClr val="tx1"/>
        </a:solidFill>
        <a:latin typeface="+mn-lt"/>
        <a:ea typeface="+mn-ea"/>
        <a:cs typeface="+mn-cs"/>
      </a:defRPr>
    </a:lvl5pPr>
    <a:lvl6pPr marL="1839087" algn="l" defTabSz="735635" rtl="0" eaLnBrk="1" latinLnBrk="0" hangingPunct="1">
      <a:defRPr kumimoji="1" sz="965" kern="1200">
        <a:solidFill>
          <a:schemeClr val="tx1"/>
        </a:solidFill>
        <a:latin typeface="+mn-lt"/>
        <a:ea typeface="+mn-ea"/>
        <a:cs typeface="+mn-cs"/>
      </a:defRPr>
    </a:lvl6pPr>
    <a:lvl7pPr marL="2206904" algn="l" defTabSz="735635" rtl="0" eaLnBrk="1" latinLnBrk="0" hangingPunct="1">
      <a:defRPr kumimoji="1" sz="965" kern="1200">
        <a:solidFill>
          <a:schemeClr val="tx1"/>
        </a:solidFill>
        <a:latin typeface="+mn-lt"/>
        <a:ea typeface="+mn-ea"/>
        <a:cs typeface="+mn-cs"/>
      </a:defRPr>
    </a:lvl7pPr>
    <a:lvl8pPr marL="2574722" algn="l" defTabSz="735635" rtl="0" eaLnBrk="1" latinLnBrk="0" hangingPunct="1">
      <a:defRPr kumimoji="1" sz="965" kern="1200">
        <a:solidFill>
          <a:schemeClr val="tx1"/>
        </a:solidFill>
        <a:latin typeface="+mn-lt"/>
        <a:ea typeface="+mn-ea"/>
        <a:cs typeface="+mn-cs"/>
      </a:defRPr>
    </a:lvl8pPr>
    <a:lvl9pPr marL="2942539" algn="l" defTabSz="735635" rtl="0" eaLnBrk="1" latinLnBrk="0" hangingPunct="1">
      <a:defRPr kumimoji="1" sz="96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858" y="848527"/>
            <a:ext cx="4407059" cy="1805070"/>
          </a:xfrm>
        </p:spPr>
        <p:txBody>
          <a:bodyPr anchor="b"/>
          <a:lstStyle>
            <a:lvl1pPr algn="ctr">
              <a:defRPr sz="34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8097" y="2723207"/>
            <a:ext cx="3888581" cy="1251787"/>
          </a:xfrm>
        </p:spPr>
        <p:txBody>
          <a:bodyPr/>
          <a:lstStyle>
            <a:lvl1pPr marL="0" indent="0" algn="ctr">
              <a:buNone/>
              <a:defRPr sz="1361"/>
            </a:lvl1pPr>
            <a:lvl2pPr marL="259232" indent="0" algn="ctr">
              <a:buNone/>
              <a:defRPr sz="1134"/>
            </a:lvl2pPr>
            <a:lvl3pPr marL="518465" indent="0" algn="ctr">
              <a:buNone/>
              <a:defRPr sz="1021"/>
            </a:lvl3pPr>
            <a:lvl4pPr marL="777697" indent="0" algn="ctr">
              <a:buNone/>
              <a:defRPr sz="907"/>
            </a:lvl4pPr>
            <a:lvl5pPr marL="1036930" indent="0" algn="ctr">
              <a:buNone/>
              <a:defRPr sz="907"/>
            </a:lvl5pPr>
            <a:lvl6pPr marL="1296162" indent="0" algn="ctr">
              <a:buNone/>
              <a:defRPr sz="907"/>
            </a:lvl6pPr>
            <a:lvl7pPr marL="1555394" indent="0" algn="ctr">
              <a:buNone/>
              <a:defRPr sz="907"/>
            </a:lvl7pPr>
            <a:lvl8pPr marL="1814627" indent="0" algn="ctr">
              <a:buNone/>
              <a:defRPr sz="907"/>
            </a:lvl8pPr>
            <a:lvl9pPr marL="2073859" indent="0" algn="ctr">
              <a:buNone/>
              <a:defRPr sz="90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1082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335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10355" y="276041"/>
            <a:ext cx="1117967" cy="439385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6453" y="276041"/>
            <a:ext cx="3289092" cy="439385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54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331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28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753" y="1292595"/>
            <a:ext cx="4471868" cy="2156722"/>
          </a:xfrm>
        </p:spPr>
        <p:txBody>
          <a:bodyPr anchor="b"/>
          <a:lstStyle>
            <a:lvl1pPr>
              <a:defRPr sz="34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53" y="3469720"/>
            <a:ext cx="4471868" cy="1134169"/>
          </a:xfrm>
        </p:spPr>
        <p:txBody>
          <a:bodyPr/>
          <a:lstStyle>
            <a:lvl1pPr marL="0" indent="0">
              <a:buNone/>
              <a:defRPr sz="1361">
                <a:solidFill>
                  <a:schemeClr val="tx1"/>
                </a:solidFill>
              </a:defRPr>
            </a:lvl1pPr>
            <a:lvl2pPr marL="259232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2pPr>
            <a:lvl3pPr marL="518465" indent="0">
              <a:buNone/>
              <a:defRPr sz="1021">
                <a:solidFill>
                  <a:schemeClr val="tx1">
                    <a:tint val="75000"/>
                  </a:schemeClr>
                </a:solidFill>
              </a:defRPr>
            </a:lvl3pPr>
            <a:lvl4pPr marL="777697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4pPr>
            <a:lvl5pPr marL="1036930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5pPr>
            <a:lvl6pPr marL="1296162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6pPr>
            <a:lvl7pPr marL="1555394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7pPr>
            <a:lvl8pPr marL="1814627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8pPr>
            <a:lvl9pPr marL="2073859" indent="0">
              <a:buNone/>
              <a:defRPr sz="9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7435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453" y="1380206"/>
            <a:ext cx="2203529" cy="32896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4793" y="1380206"/>
            <a:ext cx="2203529" cy="32896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9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29" y="276042"/>
            <a:ext cx="4471868" cy="10021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29" y="1270990"/>
            <a:ext cx="2193403" cy="622893"/>
          </a:xfrm>
        </p:spPr>
        <p:txBody>
          <a:bodyPr anchor="b"/>
          <a:lstStyle>
            <a:lvl1pPr marL="0" indent="0">
              <a:buNone/>
              <a:defRPr sz="1361" b="1"/>
            </a:lvl1pPr>
            <a:lvl2pPr marL="259232" indent="0">
              <a:buNone/>
              <a:defRPr sz="1134" b="1"/>
            </a:lvl2pPr>
            <a:lvl3pPr marL="518465" indent="0">
              <a:buNone/>
              <a:defRPr sz="1021" b="1"/>
            </a:lvl3pPr>
            <a:lvl4pPr marL="777697" indent="0">
              <a:buNone/>
              <a:defRPr sz="907" b="1"/>
            </a:lvl4pPr>
            <a:lvl5pPr marL="1036930" indent="0">
              <a:buNone/>
              <a:defRPr sz="907" b="1"/>
            </a:lvl5pPr>
            <a:lvl6pPr marL="1296162" indent="0">
              <a:buNone/>
              <a:defRPr sz="907" b="1"/>
            </a:lvl6pPr>
            <a:lvl7pPr marL="1555394" indent="0">
              <a:buNone/>
              <a:defRPr sz="907" b="1"/>
            </a:lvl7pPr>
            <a:lvl8pPr marL="1814627" indent="0">
              <a:buNone/>
              <a:defRPr sz="907" b="1"/>
            </a:lvl8pPr>
            <a:lvl9pPr marL="2073859" indent="0">
              <a:buNone/>
              <a:defRPr sz="90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129" y="1893883"/>
            <a:ext cx="2193403" cy="27856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24792" y="1270990"/>
            <a:ext cx="2204205" cy="622893"/>
          </a:xfrm>
        </p:spPr>
        <p:txBody>
          <a:bodyPr anchor="b"/>
          <a:lstStyle>
            <a:lvl1pPr marL="0" indent="0">
              <a:buNone/>
              <a:defRPr sz="1361" b="1"/>
            </a:lvl1pPr>
            <a:lvl2pPr marL="259232" indent="0">
              <a:buNone/>
              <a:defRPr sz="1134" b="1"/>
            </a:lvl2pPr>
            <a:lvl3pPr marL="518465" indent="0">
              <a:buNone/>
              <a:defRPr sz="1021" b="1"/>
            </a:lvl3pPr>
            <a:lvl4pPr marL="777697" indent="0">
              <a:buNone/>
              <a:defRPr sz="907" b="1"/>
            </a:lvl4pPr>
            <a:lvl5pPr marL="1036930" indent="0">
              <a:buNone/>
              <a:defRPr sz="907" b="1"/>
            </a:lvl5pPr>
            <a:lvl6pPr marL="1296162" indent="0">
              <a:buNone/>
              <a:defRPr sz="907" b="1"/>
            </a:lvl6pPr>
            <a:lvl7pPr marL="1555394" indent="0">
              <a:buNone/>
              <a:defRPr sz="907" b="1"/>
            </a:lvl7pPr>
            <a:lvl8pPr marL="1814627" indent="0">
              <a:buNone/>
              <a:defRPr sz="907" b="1"/>
            </a:lvl8pPr>
            <a:lvl9pPr marL="2073859" indent="0">
              <a:buNone/>
              <a:defRPr sz="90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24792" y="1893883"/>
            <a:ext cx="2204205" cy="27856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040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763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079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29" y="345652"/>
            <a:ext cx="1672225" cy="1209781"/>
          </a:xfrm>
        </p:spPr>
        <p:txBody>
          <a:bodyPr anchor="b"/>
          <a:lstStyle>
            <a:lvl1pPr>
              <a:defRPr sz="18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4205" y="746513"/>
            <a:ext cx="2624792" cy="3684551"/>
          </a:xfrm>
        </p:spPr>
        <p:txBody>
          <a:bodyPr/>
          <a:lstStyle>
            <a:lvl1pPr>
              <a:defRPr sz="1814"/>
            </a:lvl1pPr>
            <a:lvl2pPr>
              <a:defRPr sz="1588"/>
            </a:lvl2pPr>
            <a:lvl3pPr>
              <a:defRPr sz="1361"/>
            </a:lvl3pPr>
            <a:lvl4pPr>
              <a:defRPr sz="1134"/>
            </a:lvl4pPr>
            <a:lvl5pPr>
              <a:defRPr sz="1134"/>
            </a:lvl5pPr>
            <a:lvl6pPr>
              <a:defRPr sz="1134"/>
            </a:lvl6pPr>
            <a:lvl7pPr>
              <a:defRPr sz="1134"/>
            </a:lvl7pPr>
            <a:lvl8pPr>
              <a:defRPr sz="1134"/>
            </a:lvl8pPr>
            <a:lvl9pPr>
              <a:defRPr sz="113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129" y="1555433"/>
            <a:ext cx="1672225" cy="2881631"/>
          </a:xfrm>
        </p:spPr>
        <p:txBody>
          <a:bodyPr/>
          <a:lstStyle>
            <a:lvl1pPr marL="0" indent="0">
              <a:buNone/>
              <a:defRPr sz="907"/>
            </a:lvl1pPr>
            <a:lvl2pPr marL="259232" indent="0">
              <a:buNone/>
              <a:defRPr sz="794"/>
            </a:lvl2pPr>
            <a:lvl3pPr marL="518465" indent="0">
              <a:buNone/>
              <a:defRPr sz="680"/>
            </a:lvl3pPr>
            <a:lvl4pPr marL="777697" indent="0">
              <a:buNone/>
              <a:defRPr sz="567"/>
            </a:lvl4pPr>
            <a:lvl5pPr marL="1036930" indent="0">
              <a:buNone/>
              <a:defRPr sz="567"/>
            </a:lvl5pPr>
            <a:lvl6pPr marL="1296162" indent="0">
              <a:buNone/>
              <a:defRPr sz="567"/>
            </a:lvl6pPr>
            <a:lvl7pPr marL="1555394" indent="0">
              <a:buNone/>
              <a:defRPr sz="567"/>
            </a:lvl7pPr>
            <a:lvl8pPr marL="1814627" indent="0">
              <a:buNone/>
              <a:defRPr sz="567"/>
            </a:lvl8pPr>
            <a:lvl9pPr marL="2073859" indent="0">
              <a:buNone/>
              <a:defRPr sz="5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778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29" y="345652"/>
            <a:ext cx="1672225" cy="1209781"/>
          </a:xfrm>
        </p:spPr>
        <p:txBody>
          <a:bodyPr anchor="b"/>
          <a:lstStyle>
            <a:lvl1pPr>
              <a:defRPr sz="18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04205" y="746513"/>
            <a:ext cx="2624792" cy="3684551"/>
          </a:xfrm>
        </p:spPr>
        <p:txBody>
          <a:bodyPr anchor="t"/>
          <a:lstStyle>
            <a:lvl1pPr marL="0" indent="0">
              <a:buNone/>
              <a:defRPr sz="1814"/>
            </a:lvl1pPr>
            <a:lvl2pPr marL="259232" indent="0">
              <a:buNone/>
              <a:defRPr sz="1588"/>
            </a:lvl2pPr>
            <a:lvl3pPr marL="518465" indent="0">
              <a:buNone/>
              <a:defRPr sz="1361"/>
            </a:lvl3pPr>
            <a:lvl4pPr marL="777697" indent="0">
              <a:buNone/>
              <a:defRPr sz="1134"/>
            </a:lvl4pPr>
            <a:lvl5pPr marL="1036930" indent="0">
              <a:buNone/>
              <a:defRPr sz="1134"/>
            </a:lvl5pPr>
            <a:lvl6pPr marL="1296162" indent="0">
              <a:buNone/>
              <a:defRPr sz="1134"/>
            </a:lvl6pPr>
            <a:lvl7pPr marL="1555394" indent="0">
              <a:buNone/>
              <a:defRPr sz="1134"/>
            </a:lvl7pPr>
            <a:lvl8pPr marL="1814627" indent="0">
              <a:buNone/>
              <a:defRPr sz="1134"/>
            </a:lvl8pPr>
            <a:lvl9pPr marL="2073859" indent="0">
              <a:buNone/>
              <a:defRPr sz="113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129" y="1555433"/>
            <a:ext cx="1672225" cy="2881631"/>
          </a:xfrm>
        </p:spPr>
        <p:txBody>
          <a:bodyPr/>
          <a:lstStyle>
            <a:lvl1pPr marL="0" indent="0">
              <a:buNone/>
              <a:defRPr sz="907"/>
            </a:lvl1pPr>
            <a:lvl2pPr marL="259232" indent="0">
              <a:buNone/>
              <a:defRPr sz="794"/>
            </a:lvl2pPr>
            <a:lvl3pPr marL="518465" indent="0">
              <a:buNone/>
              <a:defRPr sz="680"/>
            </a:lvl3pPr>
            <a:lvl4pPr marL="777697" indent="0">
              <a:buNone/>
              <a:defRPr sz="567"/>
            </a:lvl4pPr>
            <a:lvl5pPr marL="1036930" indent="0">
              <a:buNone/>
              <a:defRPr sz="567"/>
            </a:lvl5pPr>
            <a:lvl6pPr marL="1296162" indent="0">
              <a:buNone/>
              <a:defRPr sz="567"/>
            </a:lvl6pPr>
            <a:lvl7pPr marL="1555394" indent="0">
              <a:buNone/>
              <a:defRPr sz="567"/>
            </a:lvl7pPr>
            <a:lvl8pPr marL="1814627" indent="0">
              <a:buNone/>
              <a:defRPr sz="567"/>
            </a:lvl8pPr>
            <a:lvl9pPr marL="2073859" indent="0">
              <a:buNone/>
              <a:defRPr sz="5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07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6454" y="276042"/>
            <a:ext cx="4471868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6454" y="1380206"/>
            <a:ext cx="4471868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6453" y="4805520"/>
            <a:ext cx="1166574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3E82F-D265-4A6A-9F56-4435F4A727D7}" type="datetimeFigureOut">
              <a:rPr kumimoji="1" lang="ja-JP" altLang="en-US" smtClean="0"/>
              <a:t>2025/10/8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7457" y="4805520"/>
            <a:ext cx="1749862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61748" y="4805520"/>
            <a:ext cx="1166574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47BA0-D0EB-4809-BD7D-3512FDB0F2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766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</p:sldLayoutIdLst>
  <p:txStyles>
    <p:titleStyle>
      <a:lvl1pPr algn="l" defTabSz="518465" rtl="0" eaLnBrk="1" latinLnBrk="0" hangingPunct="1">
        <a:lnSpc>
          <a:spcPct val="90000"/>
        </a:lnSpc>
        <a:spcBef>
          <a:spcPct val="0"/>
        </a:spcBef>
        <a:buNone/>
        <a:defRPr kumimoji="1" sz="24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9616" indent="-129616" algn="l" defTabSz="518465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1588" kern="1200">
          <a:solidFill>
            <a:schemeClr val="tx1"/>
          </a:solidFill>
          <a:latin typeface="+mn-lt"/>
          <a:ea typeface="+mn-ea"/>
          <a:cs typeface="+mn-cs"/>
        </a:defRPr>
      </a:lvl1pPr>
      <a:lvl2pPr marL="388849" indent="-129616" algn="l" defTabSz="51846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361" kern="1200">
          <a:solidFill>
            <a:schemeClr val="tx1"/>
          </a:solidFill>
          <a:latin typeface="+mn-lt"/>
          <a:ea typeface="+mn-ea"/>
          <a:cs typeface="+mn-cs"/>
        </a:defRPr>
      </a:lvl2pPr>
      <a:lvl3pPr marL="648081" indent="-129616" algn="l" defTabSz="51846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907313" indent="-129616" algn="l" defTabSz="51846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4pPr>
      <a:lvl5pPr marL="1166546" indent="-129616" algn="l" defTabSz="51846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5pPr>
      <a:lvl6pPr marL="1425778" indent="-129616" algn="l" defTabSz="51846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6pPr>
      <a:lvl7pPr marL="1685011" indent="-129616" algn="l" defTabSz="51846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7pPr>
      <a:lvl8pPr marL="1944243" indent="-129616" algn="l" defTabSz="51846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8pPr>
      <a:lvl9pPr marL="2203475" indent="-129616" algn="l" defTabSz="51846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8465" rtl="0" eaLnBrk="1" latinLnBrk="0" hangingPunct="1"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1pPr>
      <a:lvl2pPr marL="259232" algn="l" defTabSz="518465" rtl="0" eaLnBrk="1" latinLnBrk="0" hangingPunct="1"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2pPr>
      <a:lvl3pPr marL="518465" algn="l" defTabSz="518465" rtl="0" eaLnBrk="1" latinLnBrk="0" hangingPunct="1"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3pPr>
      <a:lvl4pPr marL="777697" algn="l" defTabSz="518465" rtl="0" eaLnBrk="1" latinLnBrk="0" hangingPunct="1"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4pPr>
      <a:lvl5pPr marL="1036930" algn="l" defTabSz="518465" rtl="0" eaLnBrk="1" latinLnBrk="0" hangingPunct="1"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5pPr>
      <a:lvl6pPr marL="1296162" algn="l" defTabSz="518465" rtl="0" eaLnBrk="1" latinLnBrk="0" hangingPunct="1"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6pPr>
      <a:lvl7pPr marL="1555394" algn="l" defTabSz="518465" rtl="0" eaLnBrk="1" latinLnBrk="0" hangingPunct="1"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7pPr>
      <a:lvl8pPr marL="1814627" algn="l" defTabSz="518465" rtl="0" eaLnBrk="1" latinLnBrk="0" hangingPunct="1"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8pPr>
      <a:lvl9pPr marL="2073859" algn="l" defTabSz="518465" rtl="0" eaLnBrk="1" latinLnBrk="0" hangingPunct="1">
        <a:defRPr kumimoji="1" sz="10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/>
          <p:cNvCxnSpPr/>
          <p:nvPr/>
        </p:nvCxnSpPr>
        <p:spPr>
          <a:xfrm>
            <a:off x="347296" y="465031"/>
            <a:ext cx="0" cy="2817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141019" y="433862"/>
            <a:ext cx="280974" cy="634565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ja-JP" altLang="en-US" sz="626" dirty="0"/>
              <a:t>リング位置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4836279" y="465031"/>
            <a:ext cx="0" cy="2817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4762782" y="433862"/>
            <a:ext cx="280974" cy="625846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lang="ja-JP" altLang="en-US" sz="626" dirty="0"/>
              <a:t>リング位置</a:t>
            </a:r>
          </a:p>
        </p:txBody>
      </p:sp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633890BB-C56E-65E1-2E73-113AA1DC2D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7629" y="0"/>
            <a:ext cx="5184775" cy="518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443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</TotalTime>
  <Words>4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15 ODPA</cp:lastModifiedBy>
  <cp:revision>4</cp:revision>
  <dcterms:created xsi:type="dcterms:W3CDTF">2016-04-26T07:28:06Z</dcterms:created>
  <dcterms:modified xsi:type="dcterms:W3CDTF">2025-10-08T08:03:08Z</dcterms:modified>
</cp:coreProperties>
</file>